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9" r:id="rId5"/>
    <p:sldId id="258" r:id="rId6"/>
    <p:sldId id="260" r:id="rId7"/>
    <p:sldId id="261" r:id="rId8"/>
    <p:sldId id="262" r:id="rId9"/>
    <p:sldId id="264" r:id="rId10"/>
    <p:sldId id="265" r:id="rId1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8" d="100"/>
          <a:sy n="68" d="100"/>
        </p:scale>
        <p:origin x="-1200" y="-22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B9D64-2264-49D8-ADAA-CF3910ADEB9C}" type="datetimeFigureOut">
              <a:rPr lang="ko-KR" altLang="en-US" smtClean="0"/>
              <a:t>2016-04-05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DC180-8E52-415F-943D-7EEBD4226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006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B9D64-2264-49D8-ADAA-CF3910ADEB9C}" type="datetimeFigureOut">
              <a:rPr lang="ko-KR" altLang="en-US" smtClean="0"/>
              <a:t>2016-04-05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DC180-8E52-415F-943D-7EEBD4226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065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B9D64-2264-49D8-ADAA-CF3910ADEB9C}" type="datetimeFigureOut">
              <a:rPr lang="ko-KR" altLang="en-US" smtClean="0"/>
              <a:t>2016-04-05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DC180-8E52-415F-943D-7EEBD4226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071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B9D64-2264-49D8-ADAA-CF3910ADEB9C}" type="datetimeFigureOut">
              <a:rPr lang="ko-KR" altLang="en-US" smtClean="0"/>
              <a:t>2016-04-05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DC180-8E52-415F-943D-7EEBD4226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003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B9D64-2264-49D8-ADAA-CF3910ADEB9C}" type="datetimeFigureOut">
              <a:rPr lang="ko-KR" altLang="en-US" smtClean="0"/>
              <a:t>2016-04-05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DC180-8E52-415F-943D-7EEBD4226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572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B9D64-2264-49D8-ADAA-CF3910ADEB9C}" type="datetimeFigureOut">
              <a:rPr lang="ko-KR" altLang="en-US" smtClean="0"/>
              <a:t>2016-04-05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DC180-8E52-415F-943D-7EEBD4226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616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B9D64-2264-49D8-ADAA-CF3910ADEB9C}" type="datetimeFigureOut">
              <a:rPr lang="ko-KR" altLang="en-US" smtClean="0"/>
              <a:t>2016-04-05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DC180-8E52-415F-943D-7EEBD4226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422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B9D64-2264-49D8-ADAA-CF3910ADEB9C}" type="datetimeFigureOut">
              <a:rPr lang="ko-KR" altLang="en-US" smtClean="0"/>
              <a:t>2016-04-05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DC180-8E52-415F-943D-7EEBD4226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631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B9D64-2264-49D8-ADAA-CF3910ADEB9C}" type="datetimeFigureOut">
              <a:rPr lang="ko-KR" altLang="en-US" smtClean="0"/>
              <a:t>2016-04-05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DC180-8E52-415F-943D-7EEBD4226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796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B9D64-2264-49D8-ADAA-CF3910ADEB9C}" type="datetimeFigureOut">
              <a:rPr lang="ko-KR" altLang="en-US" smtClean="0"/>
              <a:t>2016-04-05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DC180-8E52-415F-943D-7EEBD4226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830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B9D64-2264-49D8-ADAA-CF3910ADEB9C}" type="datetimeFigureOut">
              <a:rPr lang="ko-KR" altLang="en-US" smtClean="0"/>
              <a:t>2016-04-05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DC180-8E52-415F-943D-7EEBD4226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121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B9D64-2264-49D8-ADAA-CF3910ADEB9C}" type="datetimeFigureOut">
              <a:rPr lang="ko-KR" altLang="en-US" smtClean="0"/>
              <a:t>2016-04-05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CDC180-8E52-415F-943D-7EEBD4226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58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3212976"/>
            <a:ext cx="7772400" cy="1470025"/>
          </a:xfrm>
        </p:spPr>
        <p:txBody>
          <a:bodyPr/>
          <a:lstStyle/>
          <a:p>
            <a:r>
              <a:rPr lang="en-US" altLang="ko-KR" dirty="0" smtClean="0"/>
              <a:t>2016 F/W ‘The studio K’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020272" y="4725144"/>
            <a:ext cx="1793280" cy="1752600"/>
          </a:xfrm>
        </p:spPr>
        <p:txBody>
          <a:bodyPr>
            <a:normAutofit fontScale="92500" lnSpcReduction="10000"/>
          </a:bodyPr>
          <a:lstStyle/>
          <a:p>
            <a:endParaRPr lang="en-US" altLang="ko-KR" dirty="0" smtClean="0"/>
          </a:p>
          <a:p>
            <a:pPr algn="r"/>
            <a:endParaRPr lang="en-US" altLang="ko-KR" sz="2000" dirty="0" smtClean="0">
              <a:solidFill>
                <a:schemeClr val="tx1"/>
              </a:solidFill>
            </a:endParaRPr>
          </a:p>
          <a:p>
            <a:pPr algn="r"/>
            <a:endParaRPr lang="en-US" altLang="ko-KR" sz="2000" dirty="0">
              <a:solidFill>
                <a:schemeClr val="tx1"/>
              </a:solidFill>
            </a:endParaRPr>
          </a:p>
          <a:p>
            <a:pPr algn="r"/>
            <a:endParaRPr lang="en-US" altLang="ko-KR" sz="2000" dirty="0" smtClean="0">
              <a:solidFill>
                <a:schemeClr val="tx1"/>
              </a:solidFill>
            </a:endParaRPr>
          </a:p>
          <a:p>
            <a:pPr algn="r"/>
            <a:r>
              <a:rPr lang="en-US" altLang="ko-KR" sz="1500" dirty="0" smtClean="0">
                <a:solidFill>
                  <a:schemeClr val="tx1"/>
                </a:solidFill>
              </a:rPr>
              <a:t>201335715 </a:t>
            </a:r>
            <a:r>
              <a:rPr lang="ko-KR" altLang="en-US" sz="1500" dirty="0" smtClean="0">
                <a:solidFill>
                  <a:schemeClr val="tx1"/>
                </a:solidFill>
              </a:rPr>
              <a:t>안 가연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33569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 descr="C:\Users\User\Desktop\IMG_34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620688"/>
            <a:ext cx="3454400" cy="195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6650673"/>
            <a:ext cx="915863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42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1400" dirty="0"/>
              <a:t>3</a:t>
            </a:r>
            <a:r>
              <a:rPr lang="ko-KR" altLang="en-US" sz="1400" dirty="0"/>
              <a:t>막 </a:t>
            </a:r>
            <a:r>
              <a:rPr lang="en-US" altLang="ko-KR" sz="1400" dirty="0"/>
              <a:t>‘</a:t>
            </a:r>
            <a:r>
              <a:rPr lang="ko-KR" altLang="en-US" sz="1400" dirty="0"/>
              <a:t>하늘의 미소</a:t>
            </a:r>
            <a:r>
              <a:rPr lang="en-US" altLang="ko-KR" sz="1400" dirty="0"/>
              <a:t>’ </a:t>
            </a:r>
            <a:r>
              <a:rPr lang="ko-KR" altLang="en-US" sz="1400" dirty="0"/>
              <a:t>중 </a:t>
            </a:r>
            <a:r>
              <a:rPr lang="en-US" altLang="ko-KR" sz="1400" dirty="0"/>
              <a:t>‘</a:t>
            </a:r>
            <a:r>
              <a:rPr lang="ko-KR" altLang="en-US" sz="1400" dirty="0"/>
              <a:t>달은 별을 낳고</a:t>
            </a:r>
            <a:r>
              <a:rPr lang="en-US" altLang="ko-KR" sz="1400" dirty="0"/>
              <a:t>’</a:t>
            </a:r>
            <a:r>
              <a:rPr lang="ko-KR" altLang="en-US" sz="1400" dirty="0"/>
              <a:t>는 한국 대표 극작가 </a:t>
            </a:r>
            <a:r>
              <a:rPr lang="ko-KR" altLang="en-US" sz="1400" dirty="0" err="1"/>
              <a:t>이강백이</a:t>
            </a:r>
            <a:r>
              <a:rPr lang="ko-KR" altLang="en-US" sz="1400" dirty="0"/>
              <a:t> 쓴 대본을 바탕으로 자연과 인간의 이미지를 시각적 아름다움으로 담아낸다</a:t>
            </a:r>
            <a:r>
              <a:rPr lang="en-US" altLang="ko-KR" sz="1400" dirty="0"/>
              <a:t>. </a:t>
            </a:r>
            <a:r>
              <a:rPr lang="ko-KR" altLang="en-US" sz="1400" dirty="0" smtClean="0"/>
              <a:t>마지막 무대여서인지 웅장하고 가득 찬 무대라는 생각이 들었다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조명으로 무대 뒤 벽에 가득 찬 보름달이 띄워지면서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하얀 원피스를 입은 무용수들이 한 명 한 명 줄을 지어서 음악에 맞춰 등장하였다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시각적으로 보름달과 하얀 인간들이 처음 열한 명</a:t>
            </a:r>
            <a:r>
              <a:rPr lang="en-US" altLang="ko-KR" sz="1400" dirty="0" smtClean="0"/>
              <a:t>~</a:t>
            </a:r>
            <a:r>
              <a:rPr lang="ko-KR" altLang="en-US" sz="1400" dirty="0" smtClean="0"/>
              <a:t>열세 명 정도의 무용수들이 흔들 흔들 거리며 줄을 서서 한 명 한 명 등장을 하는데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보름달과 음악 선율이 마치 장례식장 행진을 떠올리게 하여 뭔가 섬뜩하면서 슬픈 느낌이 들었다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그러다 음악이 바뀌면서 무용수들이 원을 그리고 원이 마치 하나가 된 듯 움직였다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무대 뒤 보름달에 비춘 무용수들의 그림자가 아름다웠다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달이 작아지고 벚꽃이 휘날리고 달이 별을 낳는 듯한 영상이 이 작품을 표현하는 듯 하였다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무용수들이 파도를 타듯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물이 흘러 가듯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달빛에 꽃이 피어나는 것처럼 춤을 추었는데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마치 별들이 탄생하는 기분이 들었다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인간의 삶과 자연의 탄생이 그려지는 작품인 것 같았다</a:t>
            </a:r>
            <a:r>
              <a:rPr lang="en-US" altLang="ko-KR" sz="1400" dirty="0" smtClean="0"/>
              <a:t>.   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 smtClean="0"/>
              <a:t> 자연과 인간의 서정적인 부분이 만나 문학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미술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설치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영상 등의 다양한 예술분야들이 융합되어 춤으로 표현한 작품이었다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충분히 예술성과 대중성을 함께 충족시킨 작품이었다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오랜만에 이런 훌륭한 작품을 볼 수 있어 좋았고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우리나라를 대표하는 한국 창작무용단으로서 더 멋진 창작품을 선보여줬으면 한다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또한 이런 아름다운 우리나라의 음악과 예술이 세계로까지 널리 퍼져나갔으면 하는 바람이었다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</a:t>
            </a:r>
            <a:endParaRPr lang="en-US" altLang="ko-KR" sz="1400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-14630" y="0"/>
            <a:ext cx="827584" cy="83671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076056" y="476672"/>
            <a:ext cx="3738412" cy="346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20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#2. </a:t>
            </a:r>
            <a:r>
              <a:rPr lang="ko-KR" altLang="en-US" sz="20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김명숙 </a:t>
            </a:r>
            <a:r>
              <a:rPr lang="ko-KR" altLang="en-US" sz="2000" dirty="0" err="1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늘휘무용단</a:t>
            </a:r>
            <a:r>
              <a:rPr lang="ko-KR" altLang="en-US" sz="20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20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20</a:t>
            </a:r>
            <a:r>
              <a:rPr lang="ko-KR" altLang="en-US" sz="20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주년</a:t>
            </a:r>
            <a:r>
              <a:rPr lang="en-US" altLang="ko-KR" sz="20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endParaRPr lang="ko-KR" altLang="en-US" sz="20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650673"/>
            <a:ext cx="9158630" cy="457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68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4596" y="476672"/>
            <a:ext cx="3419872" cy="346050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2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#1. The studio K </a:t>
            </a:r>
            <a:endParaRPr lang="ko-KR" altLang="en-US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1854901"/>
            <a:ext cx="2736304" cy="2736304"/>
          </a:xfr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84168" y="1835263"/>
            <a:ext cx="2742488" cy="274248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54901"/>
            <a:ext cx="2722334" cy="272233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-14630" y="0"/>
            <a:ext cx="827584" cy="8367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99162" y="4725144"/>
            <a:ext cx="8277294" cy="15121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2016.03.22 </a:t>
            </a:r>
            <a:r>
              <a:rPr lang="ko-KR" altLang="en-US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서울 광진구 자양동에 위치한 </a:t>
            </a:r>
            <a:r>
              <a:rPr lang="en-US" altLang="ko-KR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‘</a:t>
            </a:r>
            <a:r>
              <a:rPr lang="ko-KR" altLang="en-US" sz="1600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커먼그라운드</a:t>
            </a:r>
            <a:r>
              <a:rPr lang="en-US" altLang="ko-KR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’ </a:t>
            </a:r>
            <a:r>
              <a:rPr lang="ko-KR" altLang="en-US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에서 디자이너 홍혜진이 이끄는 </a:t>
            </a:r>
            <a:endParaRPr lang="en-US" altLang="ko-KR" sz="1600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브랜드 </a:t>
            </a:r>
            <a:r>
              <a:rPr lang="en-US" altLang="ko-KR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‘</a:t>
            </a:r>
            <a:r>
              <a:rPr lang="ko-KR" altLang="en-US" sz="1600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더스튜디오케이</a:t>
            </a:r>
            <a:r>
              <a:rPr lang="en-US" altLang="ko-KR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(the studio K)’ </a:t>
            </a:r>
            <a:r>
              <a:rPr lang="ko-KR" altLang="en-US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가 </a:t>
            </a:r>
            <a:r>
              <a:rPr lang="en-US" altLang="ko-KR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2016 FW </a:t>
            </a:r>
            <a:r>
              <a:rPr lang="ko-KR" altLang="en-US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헤라 </a:t>
            </a:r>
            <a:r>
              <a:rPr lang="ko-KR" altLang="en-US" sz="1600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서울패션위크</a:t>
            </a:r>
            <a:r>
              <a:rPr lang="ko-KR" altLang="en-US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오프쇼를</a:t>
            </a:r>
            <a:r>
              <a:rPr lang="ko-KR" altLang="en-US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통해 </a:t>
            </a:r>
            <a:endParaRPr lang="en-US" altLang="ko-KR" sz="1600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새로운 컬렉션을 선보였습니다</a:t>
            </a:r>
            <a:r>
              <a:rPr lang="en-US" altLang="ko-KR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쇼가 진행되는 </a:t>
            </a:r>
            <a:r>
              <a:rPr lang="en-US" altLang="ko-KR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‘</a:t>
            </a:r>
            <a:r>
              <a:rPr lang="ko-KR" altLang="en-US" sz="1600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커먼그라운드</a:t>
            </a:r>
            <a:r>
              <a:rPr lang="en-US" altLang="ko-KR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’</a:t>
            </a:r>
            <a:r>
              <a:rPr lang="ko-KR" altLang="en-US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는 </a:t>
            </a:r>
            <a:r>
              <a:rPr lang="en-US" altLang="ko-KR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200</a:t>
            </a:r>
            <a:r>
              <a:rPr lang="ko-KR" altLang="en-US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여 개의 컨테이너 </a:t>
            </a:r>
            <a:endParaRPr lang="en-US" altLang="ko-KR" sz="1600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박스를 쌓아 만든 세계 최대의 컨테이너 쇼핑몰로 다양한 문화공간이 존재하는 곳입니다</a:t>
            </a:r>
            <a:r>
              <a:rPr lang="en-US" altLang="ko-KR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0" y="6650673"/>
            <a:ext cx="915863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6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14630" y="0"/>
            <a:ext cx="827584" cy="8367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5394596" y="476672"/>
            <a:ext cx="3419872" cy="346050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2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#1. The studio K </a:t>
            </a:r>
            <a:endParaRPr lang="ko-KR" altLang="en-US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4734303"/>
            <a:ext cx="8424030" cy="1872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‘</a:t>
            </a:r>
            <a:r>
              <a:rPr lang="ko-KR" altLang="en-US" sz="1600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더스튜디오케이</a:t>
            </a:r>
            <a:r>
              <a:rPr lang="en-US" altLang="ko-KR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’</a:t>
            </a:r>
            <a:r>
              <a:rPr lang="ko-KR" altLang="en-US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2016F/W </a:t>
            </a:r>
            <a:r>
              <a:rPr lang="ko-KR" altLang="en-US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컬렉션은 자신의 꿈을 쫓는 </a:t>
            </a:r>
            <a:r>
              <a:rPr lang="en-US" altLang="ko-KR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DREAMER(</a:t>
            </a:r>
            <a:r>
              <a:rPr lang="ko-KR" altLang="en-US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이상주의자</a:t>
            </a:r>
            <a:r>
              <a:rPr lang="en-US" altLang="ko-KR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  <a:r>
              <a:rPr lang="ko-KR" altLang="en-US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들의</a:t>
            </a:r>
            <a:endParaRPr lang="en-US" altLang="ko-KR" sz="1600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꿈을 응원하고</a:t>
            </a:r>
            <a:r>
              <a:rPr lang="en-US" altLang="ko-KR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</a:t>
            </a:r>
            <a:r>
              <a:rPr lang="ko-KR" altLang="en-US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현실적인 </a:t>
            </a:r>
            <a:r>
              <a:rPr lang="en-US" altLang="ko-KR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Realist(</a:t>
            </a:r>
            <a:r>
              <a:rPr lang="ko-KR" altLang="en-US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현실주의자</a:t>
            </a:r>
            <a:r>
              <a:rPr lang="en-US" altLang="ko-KR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  <a:r>
              <a:rPr lang="ko-KR" altLang="en-US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들에게는 꿈을 다시 상기시키는 </a:t>
            </a:r>
            <a:endParaRPr lang="en-US" altLang="ko-KR" sz="1600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6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‘DREAMER BECOME REALISTS’ </a:t>
            </a:r>
            <a:r>
              <a:rPr lang="ko-KR" altLang="en-US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라는 주제로 진행되었습니다</a:t>
            </a:r>
            <a:r>
              <a:rPr lang="en-US" altLang="ko-KR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en-US" altLang="ko-KR" sz="1600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6146" name="Picture 2" descr="C:\Users\User\Desktop\IMG_27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3528" y="1844824"/>
            <a:ext cx="2736304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User\Desktop\IMG_342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868" y="2137781"/>
            <a:ext cx="4978896" cy="244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0" y="6650673"/>
            <a:ext cx="915863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0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44824"/>
            <a:ext cx="2736304" cy="2736304"/>
          </a:xfrm>
        </p:spPr>
      </p:pic>
      <p:pic>
        <p:nvPicPr>
          <p:cNvPr id="3076" name="Picture 4" descr="C:\Users\User\Desktop\IMG_278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844824"/>
            <a:ext cx="2736304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User\Desktop\IMG_275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084168" y="1844824"/>
            <a:ext cx="2736304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-14630" y="0"/>
            <a:ext cx="827584" cy="8367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5394596" y="476672"/>
            <a:ext cx="3419872" cy="346050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2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#1. The studio K </a:t>
            </a:r>
            <a:endParaRPr lang="ko-KR" altLang="en-US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4734303"/>
            <a:ext cx="8424030" cy="1872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쇼와 함께 즐기는 한국 수제 맥주</a:t>
            </a:r>
            <a:r>
              <a:rPr lang="en-US" altLang="ko-KR" sz="16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‘</a:t>
            </a:r>
            <a:r>
              <a:rPr lang="ko-KR" altLang="en-US" sz="1600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아크</a:t>
            </a:r>
            <a:r>
              <a:rPr lang="en-US" altLang="ko-KR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(ARK)’</a:t>
            </a:r>
            <a:r>
              <a:rPr lang="ko-KR" altLang="en-US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의 </a:t>
            </a:r>
            <a:r>
              <a:rPr lang="ko-KR" altLang="en-US" sz="1600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시그니처</a:t>
            </a:r>
            <a:r>
              <a:rPr lang="ko-KR" altLang="en-US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맥주 </a:t>
            </a:r>
            <a:r>
              <a:rPr lang="en-US" altLang="ko-KR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‘</a:t>
            </a:r>
            <a:r>
              <a:rPr lang="ko-KR" altLang="en-US" sz="1600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허그미</a:t>
            </a:r>
            <a:r>
              <a:rPr lang="en-US" altLang="ko-KR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(Hug Me)’</a:t>
            </a:r>
            <a:r>
              <a:rPr lang="ko-KR" altLang="en-US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는 </a:t>
            </a:r>
            <a:endParaRPr lang="en-US" altLang="ko-KR" sz="1600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충북 음성에 있는 한국형 수제 맥주 공장 </a:t>
            </a:r>
            <a:r>
              <a:rPr lang="en-US" altLang="ko-KR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‘</a:t>
            </a:r>
            <a:r>
              <a:rPr lang="ko-KR" altLang="en-US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코리아 </a:t>
            </a:r>
            <a:r>
              <a:rPr lang="ko-KR" altLang="en-US" sz="1600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크래프트</a:t>
            </a:r>
            <a:r>
              <a:rPr lang="ko-KR" altLang="en-US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브류어리</a:t>
            </a:r>
            <a:r>
              <a:rPr lang="en-US" altLang="ko-KR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’</a:t>
            </a:r>
            <a:r>
              <a:rPr lang="ko-KR" altLang="en-US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에서 만든 </a:t>
            </a:r>
            <a:endParaRPr lang="en-US" altLang="ko-KR" sz="1600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우리나라 최초 시도의 </a:t>
            </a:r>
            <a:r>
              <a:rPr lang="ko-KR" altLang="en-US" sz="1600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크래프트</a:t>
            </a:r>
            <a:r>
              <a:rPr lang="ko-KR" altLang="en-US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병맥주</a:t>
            </a:r>
            <a:r>
              <a:rPr lang="ko-KR" altLang="en-US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였습니다</a:t>
            </a:r>
            <a:r>
              <a:rPr lang="en-US" altLang="ko-KR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파란 박스와 잘 어울리는 빨간 디자인의 병 맥주</a:t>
            </a:r>
            <a:r>
              <a:rPr lang="en-US" altLang="ko-KR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그리고 파란 조명 등이 야외 쇼의 매력을 </a:t>
            </a:r>
            <a:endParaRPr lang="en-US" altLang="ko-KR" sz="1600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한껏 업그레이드 시킨 컬렉션이었습니다</a:t>
            </a:r>
            <a:r>
              <a:rPr lang="en-US" altLang="ko-KR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r>
              <a:rPr lang="ko-KR" altLang="en-US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0" y="6650673"/>
            <a:ext cx="915863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75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44824"/>
            <a:ext cx="2736304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599" y="1844824"/>
            <a:ext cx="2730111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 descr="C:\Users\User\Desktop\IMG_287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7" y="1844825"/>
            <a:ext cx="2736304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-14630" y="0"/>
            <a:ext cx="827584" cy="8367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5394596" y="476672"/>
            <a:ext cx="3419872" cy="346050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2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#1. The studio K </a:t>
            </a:r>
            <a:endParaRPr lang="ko-KR" altLang="en-US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99162" y="4725144"/>
            <a:ext cx="8277294" cy="15121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저는 </a:t>
            </a:r>
            <a:r>
              <a:rPr lang="ko-KR" altLang="en-US" sz="1600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이번쇼에</a:t>
            </a:r>
            <a:r>
              <a:rPr lang="ko-KR" altLang="en-US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‘</a:t>
            </a:r>
            <a:r>
              <a:rPr lang="ko-KR" altLang="en-US" sz="1600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헬퍼</a:t>
            </a:r>
            <a:r>
              <a:rPr lang="en-US" altLang="ko-KR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’</a:t>
            </a:r>
            <a:r>
              <a:rPr lang="ko-KR" altLang="en-US" sz="16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로 지원하게 되었습니다</a:t>
            </a:r>
            <a:r>
              <a:rPr lang="en-US" altLang="ko-KR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제 파트는 </a:t>
            </a:r>
            <a:r>
              <a:rPr lang="ko-KR" altLang="en-US" sz="1600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백스테이지의</a:t>
            </a:r>
            <a:r>
              <a:rPr lang="ko-KR" altLang="en-US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남성 모델 </a:t>
            </a:r>
            <a:r>
              <a:rPr lang="ko-KR" altLang="en-US" sz="1600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헬퍼로</a:t>
            </a:r>
            <a:r>
              <a:rPr lang="ko-KR" altLang="en-US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endParaRPr lang="en-US" altLang="ko-KR" sz="1600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ko-KR" altLang="en-US" sz="1600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런웨이에</a:t>
            </a:r>
            <a:r>
              <a:rPr lang="ko-KR" altLang="en-US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오르는 모델에게 준비된 </a:t>
            </a:r>
            <a:r>
              <a:rPr lang="ko-KR" altLang="en-US" sz="1600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컨셉의</a:t>
            </a:r>
            <a:r>
              <a:rPr lang="ko-KR" altLang="en-US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옷을 착용하게 하는 업무를 담당했습니다</a:t>
            </a:r>
            <a:r>
              <a:rPr lang="en-US" altLang="ko-KR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제 모델은 떠오르는 유망주 </a:t>
            </a:r>
            <a:r>
              <a:rPr lang="en-US" altLang="ko-KR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‘</a:t>
            </a:r>
            <a:r>
              <a:rPr lang="ko-KR" altLang="en-US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이희수</a:t>
            </a:r>
            <a:r>
              <a:rPr lang="en-US" altLang="ko-KR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’</a:t>
            </a:r>
            <a:r>
              <a:rPr lang="ko-KR" altLang="en-US" sz="16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였고</a:t>
            </a:r>
            <a:r>
              <a:rPr lang="en-US" altLang="ko-KR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리허설부터 꼼꼼히 옷 체크를 하였습니다</a:t>
            </a:r>
            <a:r>
              <a:rPr lang="en-US" altLang="ko-KR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모델이 나갔다 들어오는 동시에  빠르고 정확하게 머리와 메이크업이 망가지지 않도록 </a:t>
            </a:r>
            <a:endParaRPr lang="en-US" altLang="ko-KR" sz="1600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세심하게 배려하여 진행될 수 있게 도와드렸습니다</a:t>
            </a:r>
            <a:r>
              <a:rPr lang="en-US" altLang="ko-KR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0" y="6669360"/>
            <a:ext cx="915863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25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1844823"/>
            <a:ext cx="2736304" cy="2736304"/>
          </a:xfrm>
        </p:spPr>
      </p:pic>
      <p:pic>
        <p:nvPicPr>
          <p:cNvPr id="4098" name="Picture 2" descr="C:\Users\User\Desktop\IMG_28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3525" y="1844823"/>
            <a:ext cx="2736305" cy="273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User\Desktop\IMG_283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084168" y="1831354"/>
            <a:ext cx="2749774" cy="274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-14630" y="0"/>
            <a:ext cx="827584" cy="8367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5394596" y="476672"/>
            <a:ext cx="3419872" cy="346050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2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#1. The studio K </a:t>
            </a:r>
            <a:endParaRPr lang="ko-KR" altLang="en-US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95536" y="4725144"/>
            <a:ext cx="8277294" cy="15121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비록 화려한 무대를 보진 못하였지만</a:t>
            </a:r>
            <a:r>
              <a:rPr lang="en-US" altLang="ko-KR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백 스테이지에서 준비하고 있는 모델들과 스텝들을 </a:t>
            </a:r>
            <a:endParaRPr lang="en-US" altLang="ko-KR" sz="1600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가까이에서 보고 배울 수 있어 뿌듯하였고</a:t>
            </a:r>
            <a:r>
              <a:rPr lang="en-US" altLang="ko-KR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앞에서 보이는 화려함이 완성되기까지의</a:t>
            </a:r>
            <a:endParaRPr lang="en-US" altLang="ko-KR" sz="1600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작은 노력들을 직접 보고 체험할 수 있었던 뜻 깊은 경험이었습니다</a:t>
            </a:r>
            <a:r>
              <a:rPr lang="en-US" altLang="ko-KR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 </a:t>
            </a:r>
            <a:r>
              <a:rPr lang="ko-KR" altLang="en-US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이상입니다</a:t>
            </a:r>
            <a:r>
              <a:rPr lang="en-US" altLang="ko-KR" sz="16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0" y="6650673"/>
            <a:ext cx="915863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22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35010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4" name="Picture 2" descr="C:\Users\User\Desktop\IMG_3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851" y="404664"/>
            <a:ext cx="3816424" cy="562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6650673"/>
            <a:ext cx="9158630" cy="457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73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839406"/>
            <a:ext cx="3600400" cy="3600400"/>
          </a:xfrm>
        </p:spPr>
      </p:pic>
      <p:pic>
        <p:nvPicPr>
          <p:cNvPr id="5122" name="Picture 2" descr="C:\Users\User\Desktop\IMG_334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44824"/>
            <a:ext cx="3600400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-14630" y="0"/>
            <a:ext cx="827584" cy="83671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076056" y="476672"/>
            <a:ext cx="3738412" cy="346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20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#2. </a:t>
            </a:r>
            <a:r>
              <a:rPr lang="ko-KR" altLang="en-US" sz="20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김명숙 </a:t>
            </a:r>
            <a:r>
              <a:rPr lang="ko-KR" altLang="en-US" sz="2000" dirty="0" err="1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늘휘무용단</a:t>
            </a:r>
            <a:r>
              <a:rPr lang="ko-KR" altLang="en-US" sz="20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20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20</a:t>
            </a:r>
            <a:r>
              <a:rPr lang="ko-KR" altLang="en-US" sz="20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주년</a:t>
            </a:r>
            <a:r>
              <a:rPr lang="en-US" altLang="ko-KR" sz="20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endParaRPr lang="ko-KR" altLang="en-US" sz="20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6650673"/>
            <a:ext cx="9158630" cy="457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75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sz="1400" dirty="0" smtClean="0"/>
              <a:t> 안무가 김영숙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이화여대교</a:t>
            </a:r>
            <a:r>
              <a:rPr lang="ko-KR" altLang="en-US" sz="1400" dirty="0"/>
              <a:t>수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이 </a:t>
            </a:r>
            <a:r>
              <a:rPr lang="en-US" altLang="ko-KR" sz="1400" dirty="0" smtClean="0"/>
              <a:t>26</a:t>
            </a:r>
            <a:r>
              <a:rPr lang="ko-KR" altLang="en-US" sz="1400" dirty="0" smtClean="0"/>
              <a:t>일 오후 </a:t>
            </a:r>
            <a:r>
              <a:rPr lang="en-US" altLang="ko-KR" sz="1400" dirty="0" smtClean="0"/>
              <a:t>5</a:t>
            </a:r>
            <a:r>
              <a:rPr lang="ko-KR" altLang="en-US" sz="1400" dirty="0" smtClean="0"/>
              <a:t>시 서울 역삼동 </a:t>
            </a:r>
            <a:r>
              <a:rPr lang="en-US" altLang="ko-KR" sz="1400" dirty="0" smtClean="0"/>
              <a:t>LG</a:t>
            </a:r>
            <a:r>
              <a:rPr lang="ko-KR" altLang="en-US" sz="1400" dirty="0" smtClean="0"/>
              <a:t>아트센터에서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시간의 공간</a:t>
            </a:r>
            <a:r>
              <a:rPr lang="en-US" altLang="ko-KR" sz="1400" dirty="0" smtClean="0"/>
              <a:t>’ </a:t>
            </a:r>
            <a:r>
              <a:rPr lang="ko-KR" altLang="en-US" sz="1400" dirty="0" smtClean="0"/>
              <a:t>이라는</a:t>
            </a:r>
            <a:endParaRPr lang="en-US" altLang="ko-KR" sz="1400" dirty="0" smtClean="0"/>
          </a:p>
          <a:p>
            <a:pPr marL="0" indent="0">
              <a:buNone/>
            </a:pPr>
            <a:r>
              <a:rPr lang="ko-KR" altLang="en-US" sz="1400" dirty="0" smtClean="0"/>
              <a:t>타이틀로 </a:t>
            </a:r>
            <a:r>
              <a:rPr lang="ko-KR" altLang="en-US" sz="1400" dirty="0" err="1" smtClean="0"/>
              <a:t>늘휘</a:t>
            </a:r>
            <a:r>
              <a:rPr lang="ko-KR" altLang="en-US" sz="1400" dirty="0" smtClean="0"/>
              <a:t> 무용단의 </a:t>
            </a:r>
            <a:r>
              <a:rPr lang="ko-KR" altLang="en-US" sz="1400" dirty="0" err="1" smtClean="0"/>
              <a:t>안무작</a:t>
            </a:r>
            <a:r>
              <a:rPr lang="ko-KR" altLang="en-US" sz="1400" dirty="0" smtClean="0"/>
              <a:t> 중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평단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과 관객들에게 동시에 호평을 받은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상</a:t>
            </a:r>
            <a:r>
              <a:rPr lang="en-US" altLang="ko-KR" sz="1400" dirty="0"/>
              <a:t>.</a:t>
            </a:r>
            <a:r>
              <a:rPr lang="ko-KR" altLang="en-US" sz="1400" dirty="0" smtClean="0"/>
              <a:t>상</a:t>
            </a:r>
            <a:r>
              <a:rPr lang="en-US" altLang="ko-KR" sz="1400" dirty="0" smtClean="0"/>
              <a:t>’, ‘</a:t>
            </a:r>
            <a:r>
              <a:rPr lang="ko-KR" altLang="en-US" sz="1400" dirty="0" smtClean="0"/>
              <a:t>하늘의 미소</a:t>
            </a:r>
            <a:r>
              <a:rPr lang="en-US" altLang="ko-KR" sz="1400" dirty="0" smtClean="0"/>
              <a:t>’ </a:t>
            </a:r>
            <a:r>
              <a:rPr lang="ko-KR" altLang="en-US" sz="1400" dirty="0" smtClean="0"/>
              <a:t>중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달은 별을 낳고</a:t>
            </a:r>
            <a:r>
              <a:rPr lang="en-US" altLang="ko-KR" sz="1400" dirty="0" smtClean="0"/>
              <a:t>’, ‘</a:t>
            </a:r>
            <a:r>
              <a:rPr lang="ko-KR" altLang="en-US" sz="1400" dirty="0" smtClean="0"/>
              <a:t>미궁</a:t>
            </a:r>
            <a:r>
              <a:rPr lang="en-US" altLang="ko-KR" sz="1400" dirty="0" smtClean="0"/>
              <a:t>’ </a:t>
            </a:r>
            <a:r>
              <a:rPr lang="ko-KR" altLang="en-US" sz="1400" dirty="0" smtClean="0"/>
              <a:t>중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수연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을 옴니버스 형태로 재구성한다</a:t>
            </a:r>
            <a:r>
              <a:rPr lang="en-US" altLang="ko-KR" sz="1400" dirty="0" smtClean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 smtClean="0"/>
              <a:t> 1</a:t>
            </a:r>
            <a:r>
              <a:rPr lang="ko-KR" altLang="en-US" sz="1400" dirty="0" smtClean="0"/>
              <a:t>막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상</a:t>
            </a:r>
            <a:r>
              <a:rPr lang="en-US" altLang="ko-KR" sz="1400" dirty="0"/>
              <a:t>.</a:t>
            </a:r>
            <a:r>
              <a:rPr lang="ko-KR" altLang="en-US" sz="1400" dirty="0" smtClean="0"/>
              <a:t>상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은 가야금 명인 황병기가 편곡한 가야금 산조와 김명숙의 안무가 </a:t>
            </a:r>
            <a:r>
              <a:rPr lang="ko-KR" altLang="en-US" sz="1400" dirty="0" smtClean="0"/>
              <a:t>만난 작품이다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처음에 장구와 가야금으로 막을 열었다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황병기 명인이 장구장단을 치고 가야금 연주자 지애리가 연주를 하였는데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오랜만에 한국의 전통 음악을 들어서인지 소름이 돋았다</a:t>
            </a:r>
            <a:r>
              <a:rPr lang="en-US" altLang="ko-KR" sz="1400" dirty="0" smtClean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 smtClean="0"/>
              <a:t> 2</a:t>
            </a:r>
            <a:r>
              <a:rPr lang="ko-KR" altLang="en-US" sz="1400" dirty="0" smtClean="0"/>
              <a:t>막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미궁</a:t>
            </a:r>
            <a:r>
              <a:rPr lang="en-US" altLang="ko-KR" sz="1400" dirty="0" smtClean="0"/>
              <a:t>’ </a:t>
            </a:r>
            <a:r>
              <a:rPr lang="ko-KR" altLang="en-US" sz="1400" dirty="0" smtClean="0"/>
              <a:t>중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수연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은 서양 춤곡인 </a:t>
            </a:r>
            <a:r>
              <a:rPr lang="en-US" altLang="ko-KR" sz="1400" dirty="0" smtClean="0"/>
              <a:t>‘</a:t>
            </a:r>
            <a:r>
              <a:rPr lang="ko-KR" altLang="en-US" sz="1400" dirty="0" err="1" smtClean="0"/>
              <a:t>샤콘느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의 선율에 맞춰 인연을 상징하는 장유한 움직임을 표현한다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첼로 연주에 거문고 소리가 울려 오묘한 느낌의 곡이 매력적인 공연이었다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거문고를 전공했던 친언니 덕분인지 춤과 함께 어우러진 거문고 소리가 정말 아름답게 들렸다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무용수들은 파란색과 노란색이 </a:t>
            </a:r>
            <a:r>
              <a:rPr lang="ko-KR" altLang="en-US" sz="1400" dirty="0" err="1" smtClean="0"/>
              <a:t>그라데이션된</a:t>
            </a:r>
            <a:r>
              <a:rPr lang="ko-KR" altLang="en-US" sz="1400" dirty="0" smtClean="0"/>
              <a:t> 하늘하늘 거리는 원피스를 입고 있었는데 색채가 너무 아름다웠다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또한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하늘하늘 거리는 원피스의 선이 춤을 더 부드럽게 표현했다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한 명의 무용수로 시작되어 두 명이 되고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네 명이 되면서 원을 그리고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원 에서 태극무늬로 돌아다니면서 춤을 추면서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무용수들의 움직임이 물 흐르는 듯한 자연스러웠다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무언가 인간의 삶에 대해 이야기 하는 듯 하였다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또한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두 명의 무용수가 하나가 되어 춤을 추는 장면이 있었는데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한 사람이 팔이 네 개인 것 처럼 너무 자연스럽고 신기했다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그 두 명의 무용수는 태극에 비유해 인연의 심오함을 표현하였다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무대 위에서 빗방울 같은 구조물이 내려오고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그 공간에 조명이 비추면서 무용수가 한 명 두 명 춤을 추었는데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무언가 슬픔에 빠진 여인들이 춤을 추는 느낌이었다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기하학적인 구도와 구조물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동서양이 만난 음악 선율과 세련된 색상의 향연이 이 공연의 매력 포인트였다</a:t>
            </a:r>
            <a:r>
              <a:rPr lang="en-US" altLang="ko-KR" sz="1400" dirty="0" smtClean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-14630" y="0"/>
            <a:ext cx="827584" cy="83671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076056" y="476672"/>
            <a:ext cx="3738412" cy="346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20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#2. </a:t>
            </a:r>
            <a:r>
              <a:rPr lang="ko-KR" altLang="en-US" sz="20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김명숙 </a:t>
            </a:r>
            <a:r>
              <a:rPr lang="ko-KR" altLang="en-US" sz="2000" dirty="0" err="1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늘휘무용단</a:t>
            </a:r>
            <a:r>
              <a:rPr lang="ko-KR" altLang="en-US" sz="20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20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20</a:t>
            </a:r>
            <a:r>
              <a:rPr lang="ko-KR" altLang="en-US" sz="20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주년</a:t>
            </a:r>
            <a:r>
              <a:rPr lang="en-US" altLang="ko-KR" sz="20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endParaRPr lang="ko-KR" altLang="en-US" sz="20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650673"/>
            <a:ext cx="9158630" cy="457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11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1606</TotalTime>
  <Words>820</Words>
  <Application>Microsoft Office PowerPoint</Application>
  <PresentationFormat>화면 슬라이드 쇼(4:3)</PresentationFormat>
  <Paragraphs>43</Paragraphs>
  <Slides>10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1" baseType="lpstr">
      <vt:lpstr>Office 테마</vt:lpstr>
      <vt:lpstr>2016 F/W ‘The studio K’</vt:lpstr>
      <vt:lpstr>#1. The studio K </vt:lpstr>
      <vt:lpstr>#1. The studio K </vt:lpstr>
      <vt:lpstr>#1. The studio K </vt:lpstr>
      <vt:lpstr>#1. The studio K </vt:lpstr>
      <vt:lpstr>#1. The studio K 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23</cp:revision>
  <dcterms:created xsi:type="dcterms:W3CDTF">2016-03-30T13:30:29Z</dcterms:created>
  <dcterms:modified xsi:type="dcterms:W3CDTF">2016-04-05T09:03:42Z</dcterms:modified>
</cp:coreProperties>
</file>